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B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50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3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18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3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5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9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99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6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6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5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0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AA4E0-D274-4B58-B1FA-F9859EEEC8D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3748-3235-4F2B-9E00-6CCDB5EA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47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5792" y="1331013"/>
            <a:ext cx="668035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9525">
                  <a:solidFill>
                    <a:srgbClr val="00B0F0"/>
                  </a:solidFill>
                  <a:prstDash val="solid"/>
                </a:ln>
                <a:solidFill>
                  <a:srgbClr val="002060"/>
                </a:solidFill>
                <a:latin typeface="Arial Black" panose="020B0A040201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ПРАВИЛА ПОСЕЩЕНИЯ БАССЕЙНА</a:t>
            </a:r>
          </a:p>
          <a:p>
            <a:pPr algn="ctr"/>
            <a:endParaRPr lang="ru-RU" sz="1200" b="1" dirty="0">
              <a:ln w="9525">
                <a:solidFill>
                  <a:srgbClr val="00B0F0"/>
                </a:solidFill>
                <a:prstDash val="solid"/>
              </a:ln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228600" indent="-228600">
              <a:buAutoNum type="arabicPeriod"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Общие положения 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1.1. Посетители обязаны ознакомиться с настоящими Правилами до пользования услугами.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2. Режим работы бассейна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2.1. Бассейн работает: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-   вторник-пятница с 13:00 до 19:00;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суббота-воскресенье и праздничные дни с 11:00 до 19:00;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понедельник санитарный день.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2.2. Санаторий оставляет за собой право объявлять в течение года нерабочие праздничные и санитарные дни. 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3. Общие требования к посещению бассейна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3.1. Посещение бассейна для проживающих по путевкам в Санатории бесплатно. Для посещения бассейна необходимо предоставить медицинскую справку об отсутствии противопоказаний или оформить допуск у врача Санатория.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3.2. Посещение бассейна для амбулаторных посетителей платное. Для посещения бассейна необходимо предоставить медицинскую справку об отсутствии противопоказаний или оформить допуск у врача Санатория.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3.3. Время посещения – 1 час.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3.4. Дети с 5 летнего возраста допускаются до посещения бассейна только в сопровождении родителей или сопровождающих взрослых. Ответственность за безопасность детей несут родители.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3.5. Дети до 14 лет должны предоставить медицинскую справку от педиатра.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3.6. При входе в бассейн посетитель должен иметь при себе: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купальный костюм;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шапочку;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мыло, гель для душа, шампунь, мочалку;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сменную резиновую обувь.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Санаторий имеет право отказать в посещении бассейна лицам, с признаками простудных и инфекционных заболеваний. 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4. Обязанности посетителя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4.1. Посетитель бассейна должен соблюдать общественный порядок и общепринятые нормы поведения, соблюдать чистоту и порядок в бассейне, вести себя уважительно по отношению к другим посетителям, персоналу Санатория, не допускать действий, создающих опасность для окружающих.</a:t>
            </a:r>
          </a:p>
          <a:p>
            <a:pPr marL="171450" indent="-171450">
              <a:buFontTx/>
              <a:buChar char="-"/>
            </a:pP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Open Sans Semibold" panose="020B0706030804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62673"/>
              </p:ext>
            </p:extLst>
          </p:nvPr>
        </p:nvGraphicFramePr>
        <p:xfrm>
          <a:off x="7882560" y="4324507"/>
          <a:ext cx="386486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296">
                  <a:extLst>
                    <a:ext uri="{9D8B030D-6E8A-4147-A177-3AD203B41FA5}">
                      <a16:colId xmlns:a16="http://schemas.microsoft.com/office/drawing/2014/main" val="4005968513"/>
                    </a:ext>
                  </a:extLst>
                </a:gridCol>
                <a:gridCol w="1877568">
                  <a:extLst>
                    <a:ext uri="{9D8B030D-6E8A-4147-A177-3AD203B41FA5}">
                      <a16:colId xmlns:a16="http://schemas.microsoft.com/office/drawing/2014/main" val="2356895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50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097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8136204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0699" y="61915"/>
            <a:ext cx="6725447" cy="9790746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31E24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77" y="295284"/>
            <a:ext cx="3145642" cy="811426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84381" y="8799616"/>
            <a:ext cx="5504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ЖЕЛАЕМ ПРИЯТНОГО ОТДЫХА!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788" y="9280134"/>
            <a:ext cx="3580808" cy="44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6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5792" y="1331013"/>
            <a:ext cx="66803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5. Посетителям бассейна запрещается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5.1. Входить в зону бассейна и находиться в нем в состоянии алкогольного опьянения.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5.2. Посещать бассейн при наличии медицинских противопоказаний по состоянию здоровья, при наличии кожных, инфекционных заболеваний, кровотечений, в плохом самочувствии.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Внимание!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За травмы и несчастные случаи, связанные с нарушением правил посещения бассейна персонал Санатория ответственности не несет.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6. Ответственность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6.1. Посетитель несет материальную ответственность за порчу, поломку и утрату оборудования Санатория.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6.2. Администрация за оставленные без присмотра вещи ответственности не несет.</a:t>
            </a: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882560" y="4324507"/>
          <a:ext cx="386486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7296">
                  <a:extLst>
                    <a:ext uri="{9D8B030D-6E8A-4147-A177-3AD203B41FA5}">
                      <a16:colId xmlns:a16="http://schemas.microsoft.com/office/drawing/2014/main" val="4005968513"/>
                    </a:ext>
                  </a:extLst>
                </a:gridCol>
                <a:gridCol w="1877568">
                  <a:extLst>
                    <a:ext uri="{9D8B030D-6E8A-4147-A177-3AD203B41FA5}">
                      <a16:colId xmlns:a16="http://schemas.microsoft.com/office/drawing/2014/main" val="2356895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50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097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8136204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0699" y="61915"/>
            <a:ext cx="6725447" cy="9790746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31E24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77" y="295284"/>
            <a:ext cx="3145642" cy="811426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84381" y="8799616"/>
            <a:ext cx="5504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ЖЕЛАЕМ ПРИЯТНОГО ОТДЫХА!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788" y="9280134"/>
            <a:ext cx="3580808" cy="44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53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2095</TotalTime>
  <Words>368</Words>
  <Application>Microsoft Office PowerPoint</Application>
  <PresentationFormat>Лист A4 (210x297 мм)</PresentationFormat>
  <Paragraphs>51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Open Sans</vt:lpstr>
      <vt:lpstr>Open Sans Semibold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Полина;н</dc:creator>
  <cp:lastModifiedBy>User</cp:lastModifiedBy>
  <cp:revision>93</cp:revision>
  <cp:lastPrinted>2023-07-13T09:33:18Z</cp:lastPrinted>
  <dcterms:created xsi:type="dcterms:W3CDTF">2019-05-16T08:07:50Z</dcterms:created>
  <dcterms:modified xsi:type="dcterms:W3CDTF">2023-07-13T10:34:43Z</dcterms:modified>
</cp:coreProperties>
</file>